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BF37C-73B6-46AB-AA23-9E5BE2391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FF0CC-0B08-4BB2-8C3A-5B6C6E8D6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69AA-AD7F-46DE-A8CD-111728FC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22646-410C-4BE5-9412-6C3D436A9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40CB3-3D15-41B1-9873-57C2A62C9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66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6A791-A45E-4820-9405-CF89C8B9A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717FEA-3920-4B83-819A-D2F7F1634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6BEC7-F9F8-449B-9B4C-9F1C8AD9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83C51-8814-402E-9C28-2BF3D8CBA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37DD3-139B-45F3-8139-0FB5DAD11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5690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F0908-796C-4DCA-9F60-1BE3194125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4D7F3D-7D5F-4381-A77F-D257D213C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63895-9B47-4184-9344-1896690E8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D2EAC-AE8E-4CE8-8C70-7DE528F51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CB5AE-D15A-42F8-9A6A-2892AB25D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580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5E868-43AC-427C-BCEA-52DD82128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ED30C-4300-4E76-B963-3487D1659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7464B-F171-4882-A9A2-33105B3EE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1937E-3D46-4056-98AB-C579724D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F4344-3DA3-4B82-AEA5-BC064893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274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DEECC-F89C-4D73-8770-D4B4BA0C9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A955B-E0F5-4AC9-BEE2-E5F46C86B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1433D-C120-4DBC-A654-C891A899B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0217F-7B4C-4EC0-946A-C424E402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E93E1-2061-4B0F-87ED-6D67D006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852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6255-8F60-4C7C-B1CF-A8406040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914D-81C8-41E2-9602-E9DA7BE06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5A25A-20B2-4D58-826A-B05DD8892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04A37-FE6E-4465-9603-0CFCB957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AB099-7B33-45CA-A2FE-130F0FE0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3AB73-5557-4203-9AC3-AC768AB90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388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4A02-4909-4F94-8B0F-80A071A58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AFE70-6DEA-47DB-AC44-6237D58EE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97EF5-390F-45C7-9BF5-704EA7B42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9F204C-FF63-41B1-99C1-28623F032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3D0E53-3973-46F7-B173-1199AD47DF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7578D7-0569-4B11-AA12-F41B8F9A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7446D-6AF0-4B22-AA02-E0364E18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FCA44D-2F8E-4A03-8A85-A5BF93411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899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93695-CDA5-4BC6-A29F-3800DAFB7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A54DCF-4BB4-4BB1-855E-F1D3503F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E97B50-D37F-4DC1-9EC4-62F0C9DB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9A1174-AF33-45B7-A65B-EC7FA96C4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9151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7CAB9B-3C97-49A0-85DB-BCDF4A029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F226E7-4996-4363-9616-FA30BBFF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0131-1EC9-493D-9CC3-43D9B0C1C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2026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4B87F-7DB0-45D0-9F72-3E409DD4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B1730-AA62-4FA1-8A09-AC4F36BE8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72BE5-E007-41D9-991C-20C1D090B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6547B-A9D7-4521-A512-FCF37852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E6AD3-F86C-4CD9-8A11-422F0D0CD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BA974-4CD0-4CB8-9521-6BC6DBF36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75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A61E5-A5FC-4506-91EB-730802C6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40BB43-6A42-4828-B9C3-27AB5E877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EF5AA-8655-4DF3-AADE-46D768F44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CA5B0-BEC7-404C-B45B-C2EFB0AFF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E2CEE-72E6-4F89-A2CF-A269DB19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BB83F-F53C-4950-ABBD-9A00C512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29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FA3E21-3D86-4C56-9970-0E0C5BE16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AE0E48-3B06-4FA9-9994-89FA3A3D1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4115A-C915-4B83-84F5-DF5FA3DCFD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C9ED6-614C-43A1-811A-4C8ECF7B71DD}" type="datetimeFigureOut">
              <a:rPr lang="fr-BE" smtClean="0"/>
              <a:t>02-09-20</a:t>
            </a:fld>
            <a:endParaRPr lang="fr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34EDA-0D45-4408-8DCB-CF6998BA9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E3A50-EC9A-4879-9190-989E101D7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2BA5-0F6C-4E78-9739-E907A1F64FF9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822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F6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B14DA7-A76A-4BC7-AA9B-539C40E12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316" y="643467"/>
            <a:ext cx="810336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57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Verschelde, Sabine</dc:creator>
  <cp:lastModifiedBy>Verschelde, Sabine</cp:lastModifiedBy>
  <cp:revision>1</cp:revision>
  <dcterms:created xsi:type="dcterms:W3CDTF">2020-09-02T12:00:54Z</dcterms:created>
  <dcterms:modified xsi:type="dcterms:W3CDTF">2020-09-02T12:01:08Z</dcterms:modified>
</cp:coreProperties>
</file>